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6" r:id="rId4"/>
    <p:sldId id="261" r:id="rId5"/>
    <p:sldId id="257" r:id="rId6"/>
    <p:sldId id="258" r:id="rId7"/>
    <p:sldId id="259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4" autoAdjust="0"/>
    <p:restoredTop sz="75181" autoAdjust="0"/>
  </p:normalViewPr>
  <p:slideViewPr>
    <p:cSldViewPr snapToGrid="0">
      <p:cViewPr varScale="1">
        <p:scale>
          <a:sx n="55" d="100"/>
          <a:sy n="55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31F74-229C-4467-8A62-1FA660C7B0D2}" type="datetimeFigureOut">
              <a:rPr lang="is-IS" smtClean="0"/>
              <a:t>20.5.2016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F97D6-6C39-4038-9009-B29BA2678CF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2893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F97D6-6C39-4038-9009-B29BA2678CFB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336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F97D6-6C39-4038-9009-B29BA2678CFB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613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F97D6-6C39-4038-9009-B29BA2678CFB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27205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F97D6-6C39-4038-9009-B29BA2678CFB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867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3txXT21aZ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3txXT21aZ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Iðnbylting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Fólksfjölgun og tækni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861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gerði iðnbyltingin?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is-IS" dirty="0" smtClean="0"/>
              <a:t>Fleira fólk?</a:t>
            </a:r>
          </a:p>
          <a:p>
            <a:pPr lvl="1"/>
            <a:r>
              <a:rPr lang="is-IS" dirty="0" smtClean="0"/>
              <a:t>Íbúar Evrópu fóru </a:t>
            </a:r>
            <a:r>
              <a:rPr lang="is-IS" dirty="0" err="1" smtClean="0"/>
              <a:t>úr</a:t>
            </a:r>
            <a:r>
              <a:rPr lang="is-IS" dirty="0" smtClean="0"/>
              <a:t> 200 milljónum í 470 milljónir á 100 árum, hraðar en nokkru sinni fyrr – 135% fjölgun</a:t>
            </a:r>
          </a:p>
          <a:p>
            <a:pPr lvl="1"/>
            <a:r>
              <a:rPr lang="is-IS" dirty="0" smtClean="0"/>
              <a:t>Barnadauði minnkaði</a:t>
            </a:r>
            <a:br>
              <a:rPr lang="is-IS" dirty="0" smtClean="0"/>
            </a:br>
            <a:endParaRPr lang="is-IS" dirty="0" smtClean="0"/>
          </a:p>
          <a:p>
            <a:r>
              <a:rPr lang="is-IS" dirty="0" smtClean="0"/>
              <a:t>Minnkaði heiminn?</a:t>
            </a:r>
          </a:p>
          <a:p>
            <a:pPr lvl="1"/>
            <a:r>
              <a:rPr lang="is-IS" dirty="0" smtClean="0"/>
              <a:t>Vegalengdir urðu styttri og auðveldara var að ferðast og flytja heimkynni sín</a:t>
            </a:r>
          </a:p>
          <a:p>
            <a:pPr lvl="1"/>
            <a:r>
              <a:rPr lang="is-IS" dirty="0" smtClean="0"/>
              <a:t>Íslendingar til dæmis fluttust mikið til Kanada og stofnuðu Nýja-Ísland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966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Ísland… alltaf eftir á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Iðnbyltingin kom ekki til Íslands að ráði fyrr en eftir 1900</a:t>
            </a:r>
          </a:p>
          <a:p>
            <a:pPr lvl="1"/>
            <a:r>
              <a:rPr lang="is-IS" dirty="0" smtClean="0"/>
              <a:t>Árið 1800 – 86% þjóðarinnar voru bændur – 6% </a:t>
            </a:r>
            <a:r>
              <a:rPr lang="is-IS" dirty="0" err="1" smtClean="0"/>
              <a:t>sjómenn</a:t>
            </a:r>
            <a:endParaRPr lang="is-IS" dirty="0" smtClean="0"/>
          </a:p>
          <a:p>
            <a:pPr lvl="1"/>
            <a:r>
              <a:rPr lang="is-IS" dirty="0" smtClean="0"/>
              <a:t>Árið 1900 – 60% þjóðarinnar voru bændur – 14% </a:t>
            </a:r>
            <a:r>
              <a:rPr lang="is-IS" dirty="0" err="1" smtClean="0"/>
              <a:t>sjómenn</a:t>
            </a:r>
            <a:endParaRPr lang="is-IS" dirty="0"/>
          </a:p>
          <a:p>
            <a:endParaRPr lang="is-IS" dirty="0" smtClean="0"/>
          </a:p>
          <a:p>
            <a:r>
              <a:rPr lang="is-IS" dirty="0" smtClean="0"/>
              <a:t>Litlar sem engar vélar notaðar. Stærsta uppfinningin var </a:t>
            </a:r>
            <a:r>
              <a:rPr lang="is-IS" dirty="0" err="1" smtClean="0"/>
              <a:t>ný</a:t>
            </a:r>
            <a:r>
              <a:rPr lang="is-IS" dirty="0" smtClean="0"/>
              <a:t> aðferð við að festa ljá við orf svo að hann losnaði síður.</a:t>
            </a:r>
          </a:p>
          <a:p>
            <a:pPr lvl="1"/>
            <a:r>
              <a:rPr lang="is-IS" dirty="0" smtClean="0"/>
              <a:t>Var Ísland fast í árinu 1800 í 100 ár?</a:t>
            </a:r>
          </a:p>
          <a:p>
            <a:endParaRPr lang="is-IS" dirty="0"/>
          </a:p>
          <a:p>
            <a:r>
              <a:rPr lang="is-IS" dirty="0" smtClean="0"/>
              <a:t>Eftir 1900 fóru loksins að koma togarar og tækninýjungar</a:t>
            </a:r>
          </a:p>
        </p:txBody>
      </p:sp>
    </p:spTree>
    <p:extLst>
      <p:ext uri="{BB962C8B-B14F-4D97-AF65-F5344CB8AC3E}">
        <p14:creationId xmlns:p14="http://schemas.microsoft.com/office/powerpoint/2010/main" val="19243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Hraði samfélagsins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Munurinn er minni á tímabilinu </a:t>
            </a:r>
            <a:r>
              <a:rPr lang="is-IS" b="1" dirty="0" smtClean="0"/>
              <a:t>100 – 1600 </a:t>
            </a:r>
            <a:r>
              <a:rPr lang="is-IS" dirty="0" smtClean="0"/>
              <a:t>heldur en </a:t>
            </a:r>
            <a:r>
              <a:rPr lang="is-IS" b="1" dirty="0" smtClean="0"/>
              <a:t>1750 – 1900</a:t>
            </a:r>
          </a:p>
          <a:p>
            <a:pPr lvl="1"/>
            <a:r>
              <a:rPr lang="is-IS" dirty="0" smtClean="0"/>
              <a:t>1500 ár </a:t>
            </a:r>
            <a:r>
              <a:rPr lang="is-IS" dirty="0" err="1" smtClean="0"/>
              <a:t>vs</a:t>
            </a:r>
            <a:r>
              <a:rPr lang="is-IS" dirty="0" smtClean="0"/>
              <a:t> 150 ár</a:t>
            </a:r>
          </a:p>
          <a:p>
            <a:endParaRPr lang="is-IS" dirty="0"/>
          </a:p>
          <a:p>
            <a:r>
              <a:rPr lang="is-IS" dirty="0" smtClean="0"/>
              <a:t>Bylting = miklar breytingar á stuttum tíma</a:t>
            </a:r>
          </a:p>
          <a:p>
            <a:r>
              <a:rPr lang="is-IS" dirty="0" smtClean="0"/>
              <a:t>Iðnbylting = miklar breytingar á framleiðslu á stuttum tíma</a:t>
            </a:r>
          </a:p>
          <a:p>
            <a:endParaRPr lang="is-IS" dirty="0" smtClean="0"/>
          </a:p>
          <a:p>
            <a:r>
              <a:rPr lang="is-IS" dirty="0" smtClean="0"/>
              <a:t>Gufuvélin kom fram sem breytti öllu</a:t>
            </a:r>
          </a:p>
          <a:p>
            <a:pPr lvl="1"/>
            <a:r>
              <a:rPr lang="is-IS" dirty="0" smtClean="0"/>
              <a:t>Vatn geymt í lokuðum geymi og brennt upp með því að brenna kol. Við það myndast þrýstingur sem ýtir snúningshjóli af stað. </a:t>
            </a:r>
            <a:endParaRPr lang="is-IS" dirty="0" smtClean="0"/>
          </a:p>
          <a:p>
            <a:pPr lvl="1"/>
            <a:endParaRPr lang="is-IS" dirty="0"/>
          </a:p>
          <a:p>
            <a:r>
              <a:rPr lang="is-IS" dirty="0">
                <a:hlinkClick r:id="rId3"/>
              </a:rPr>
              <a:t>https://</a:t>
            </a:r>
            <a:r>
              <a:rPr lang="is-IS" dirty="0" smtClean="0">
                <a:hlinkClick r:id="rId3"/>
              </a:rPr>
              <a:t>www.youtube.com/watch?v=73txXT21aZU</a:t>
            </a:r>
            <a:r>
              <a:rPr lang="is-IS" dirty="0" smtClean="0"/>
              <a:t>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257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Gufuvél – mikilvægt að skoða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>
                <a:hlinkClick r:id="rId2"/>
              </a:rPr>
              <a:t>https://</a:t>
            </a:r>
            <a:r>
              <a:rPr lang="is-IS" dirty="0" smtClean="0">
                <a:hlinkClick r:id="rId2"/>
              </a:rPr>
              <a:t>www.youtube.com/watch?v=73txXT21aZU</a:t>
            </a:r>
            <a:r>
              <a:rPr lang="is-IS" dirty="0" smtClean="0"/>
              <a:t>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5328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breyttist svona hratt?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" y="1804865"/>
            <a:ext cx="5345277" cy="4351338"/>
          </a:xfrm>
        </p:spPr>
        <p:txBody>
          <a:bodyPr/>
          <a:lstStyle/>
          <a:p>
            <a:r>
              <a:rPr lang="is-IS" dirty="0" smtClean="0"/>
              <a:t>Fatnaður</a:t>
            </a:r>
          </a:p>
          <a:p>
            <a:pPr lvl="1"/>
            <a:r>
              <a:rPr lang="is-IS" dirty="0" smtClean="0"/>
              <a:t>Var gerður heima, 1 </a:t>
            </a:r>
            <a:r>
              <a:rPr lang="is-IS" dirty="0" err="1" smtClean="0"/>
              <a:t>flík</a:t>
            </a:r>
            <a:r>
              <a:rPr lang="is-IS" dirty="0" smtClean="0"/>
              <a:t> í einu</a:t>
            </a:r>
          </a:p>
          <a:p>
            <a:r>
              <a:rPr lang="is-IS" dirty="0" smtClean="0"/>
              <a:t>Samgöngur</a:t>
            </a:r>
          </a:p>
          <a:p>
            <a:pPr lvl="1"/>
            <a:r>
              <a:rPr lang="is-IS" dirty="0" smtClean="0"/>
              <a:t>Ferðast um á hestum</a:t>
            </a:r>
          </a:p>
          <a:p>
            <a:r>
              <a:rPr lang="is-IS" dirty="0" smtClean="0"/>
              <a:t>Bátar, </a:t>
            </a:r>
            <a:r>
              <a:rPr lang="is-IS" dirty="0" err="1" smtClean="0"/>
              <a:t>knúnir</a:t>
            </a:r>
            <a:r>
              <a:rPr lang="is-IS" dirty="0" smtClean="0"/>
              <a:t> með handafli</a:t>
            </a:r>
          </a:p>
          <a:p>
            <a:r>
              <a:rPr lang="is-IS" dirty="0" smtClean="0"/>
              <a:t>Bréf, tók daga að eiga samskipti</a:t>
            </a:r>
          </a:p>
          <a:p>
            <a:endParaRPr lang="is-IS" dirty="0"/>
          </a:p>
          <a:p>
            <a:pPr marL="0" indent="0">
              <a:buNone/>
            </a:pPr>
            <a:endParaRPr lang="is-I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85338" y="1804865"/>
            <a:ext cx="60491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 smtClean="0"/>
              <a:t>Fatnaður</a:t>
            </a:r>
          </a:p>
          <a:p>
            <a:pPr lvl="1"/>
            <a:r>
              <a:rPr lang="is-IS" dirty="0" smtClean="0"/>
              <a:t>Framleitt í verksmiðju, 100 </a:t>
            </a:r>
            <a:r>
              <a:rPr lang="is-IS" dirty="0" err="1" smtClean="0"/>
              <a:t>flíkur</a:t>
            </a:r>
            <a:r>
              <a:rPr lang="is-IS" dirty="0" smtClean="0"/>
              <a:t> í einu</a:t>
            </a:r>
          </a:p>
          <a:p>
            <a:r>
              <a:rPr lang="is-IS" dirty="0" smtClean="0"/>
              <a:t>Samgöngur</a:t>
            </a:r>
          </a:p>
          <a:p>
            <a:pPr lvl="1"/>
            <a:r>
              <a:rPr lang="is-IS" dirty="0" smtClean="0"/>
              <a:t>Ferðast um í járnbrautarlestum</a:t>
            </a:r>
          </a:p>
          <a:p>
            <a:r>
              <a:rPr lang="is-IS" dirty="0" smtClean="0"/>
              <a:t>Skip, knúin með gufuafli</a:t>
            </a:r>
          </a:p>
          <a:p>
            <a:r>
              <a:rPr lang="is-IS" dirty="0" smtClean="0"/>
              <a:t>Ritsími, tók mínútur að eiga samskipti</a:t>
            </a:r>
          </a:p>
          <a:p>
            <a:endParaRPr lang="is-IS" dirty="0" smtClean="0"/>
          </a:p>
          <a:p>
            <a:pPr marL="0" indent="0">
              <a:buNone/>
            </a:pPr>
            <a:endParaRPr lang="is-IS" b="1" dirty="0"/>
          </a:p>
        </p:txBody>
      </p:sp>
    </p:spTree>
    <p:extLst>
      <p:ext uri="{BB962C8B-B14F-4D97-AF65-F5344CB8AC3E}">
        <p14:creationId xmlns:p14="http://schemas.microsoft.com/office/powerpoint/2010/main" val="8201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325" y="3150091"/>
            <a:ext cx="8595600" cy="1129809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6" name="Picture 2" descr="http://1.bp.blogspot.com/-zem6ZncnRgc/UO7dzbZ3Z5I/AAAAAAAAAXo/gfm2KfKl6YY/s1600/MGR-1800+tr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60" y="-131930"/>
            <a:ext cx="5295900" cy="69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mnn.com/assets/images/2012/12/MGR-post1-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60" y="-131930"/>
            <a:ext cx="5228240" cy="69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050" name="Picture 2" descr="http://2.bp.blogspot.com/-4w6nZ4YTl40/UO7dygLovPI/AAAAAAAAAXg/-iOaqBpV7tg/s1600/MGR-1857+tr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28" y="0"/>
            <a:ext cx="10436772" cy="690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074" name="Picture 2" descr="http://media.mnn.com/assets/images/2012/12/MGR-post1-image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75" y="-46831"/>
            <a:ext cx="10462850" cy="690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Bylting nútímans?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10397923" cy="4351338"/>
          </a:xfrm>
        </p:spPr>
        <p:txBody>
          <a:bodyPr/>
          <a:lstStyle/>
          <a:p>
            <a:r>
              <a:rPr lang="is-IS" dirty="0" smtClean="0"/>
              <a:t>Hvaða uppfinning hefur breytt samfélaginu svona hratt á síðustu 20 árum?</a:t>
            </a:r>
          </a:p>
          <a:p>
            <a:pPr lvl="1"/>
            <a:r>
              <a:rPr lang="is-IS" dirty="0" smtClean="0"/>
              <a:t>Tölvan? Internetið? </a:t>
            </a:r>
          </a:p>
          <a:p>
            <a:r>
              <a:rPr lang="is-IS" dirty="0" smtClean="0"/>
              <a:t>Árið 1825 </a:t>
            </a:r>
            <a:r>
              <a:rPr lang="is-IS" dirty="0" err="1" smtClean="0"/>
              <a:t>fór</a:t>
            </a:r>
            <a:r>
              <a:rPr lang="is-IS" dirty="0" smtClean="0"/>
              <a:t> járnbrautarlest á 30 km/</a:t>
            </a:r>
            <a:r>
              <a:rPr lang="is-IS" dirty="0" err="1" smtClean="0"/>
              <a:t>klst</a:t>
            </a:r>
            <a:r>
              <a:rPr lang="is-IS" dirty="0"/>
              <a:t> </a:t>
            </a:r>
            <a:r>
              <a:rPr lang="is-IS" dirty="0" smtClean="0"/>
              <a:t>– 7,5 km á 15 </a:t>
            </a:r>
            <a:r>
              <a:rPr lang="is-IS" dirty="0" err="1" smtClean="0"/>
              <a:t>mínúm</a:t>
            </a:r>
            <a:endParaRPr lang="is-IS" dirty="0" smtClean="0"/>
          </a:p>
          <a:p>
            <a:r>
              <a:rPr lang="is-IS" dirty="0" smtClean="0"/>
              <a:t>Árið 2016 fer járnbrautarlest á 750 km/</a:t>
            </a:r>
            <a:r>
              <a:rPr lang="is-IS" dirty="0" err="1" smtClean="0"/>
              <a:t>klst</a:t>
            </a:r>
            <a:r>
              <a:rPr lang="is-IS" dirty="0" smtClean="0"/>
              <a:t> </a:t>
            </a:r>
          </a:p>
          <a:p>
            <a:pPr lvl="1"/>
            <a:r>
              <a:rPr lang="is-IS" dirty="0" smtClean="0"/>
              <a:t>Hversu langt á 15 mínútum?</a:t>
            </a:r>
          </a:p>
          <a:p>
            <a:pPr lvl="1"/>
            <a:r>
              <a:rPr lang="is-IS" dirty="0" smtClean="0"/>
              <a:t>SVAR: 187,5 km/</a:t>
            </a:r>
            <a:r>
              <a:rPr lang="is-IS" dirty="0" err="1" smtClean="0"/>
              <a:t>klst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4965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S</a:t>
            </a:r>
            <a:r>
              <a:rPr lang="is-IS" dirty="0" smtClean="0"/>
              <a:t>amfélagsbreytingar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618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1844</TotalTime>
  <Words>305</Words>
  <Application>Microsoft Office PowerPoint</Application>
  <PresentationFormat>Widescreen</PresentationFormat>
  <Paragraphs>56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Depth</vt:lpstr>
      <vt:lpstr>Iðnbylting</vt:lpstr>
      <vt:lpstr>Hraði samfélagsins</vt:lpstr>
      <vt:lpstr>Gufuvél – mikilvægt að skoða</vt:lpstr>
      <vt:lpstr>Hvað breyttist svona hratt?</vt:lpstr>
      <vt:lpstr>PowerPoint Presentation</vt:lpstr>
      <vt:lpstr>PowerPoint Presentation</vt:lpstr>
      <vt:lpstr>PowerPoint Presentation</vt:lpstr>
      <vt:lpstr>Bylting nútímans?</vt:lpstr>
      <vt:lpstr>Samfélagsbreytingar</vt:lpstr>
      <vt:lpstr>Hvað gerði iðnbyltingin?</vt:lpstr>
      <vt:lpstr>Ísland… alltaf eftir 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Iðnbylting</dc:title>
  <dc:creator>Hilmar Þór Sigurjónsson</dc:creator>
  <cp:lastModifiedBy>Hilmar Þór Sigurjónsson</cp:lastModifiedBy>
  <cp:revision>16</cp:revision>
  <dcterms:created xsi:type="dcterms:W3CDTF">2016-04-12T11:15:06Z</dcterms:created>
  <dcterms:modified xsi:type="dcterms:W3CDTF">2016-05-20T12:40:59Z</dcterms:modified>
</cp:coreProperties>
</file>